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A651"/>
    <a:srgbClr val="BCBDC1"/>
    <a:srgbClr val="D13827"/>
    <a:srgbClr val="1A17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6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163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0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7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4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8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4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06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14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8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6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0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A171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78" y="1141747"/>
            <a:ext cx="5364800" cy="11783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3790" y="4055772"/>
            <a:ext cx="18715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Porto Sans Light"/>
                <a:cs typeface="Porto Sans Light"/>
              </a:rPr>
              <a:t>POLITÉCNICO</a:t>
            </a:r>
          </a:p>
          <a:p>
            <a:r>
              <a:rPr lang="en-US" sz="1500" dirty="0">
                <a:solidFill>
                  <a:schemeClr val="bg1"/>
                </a:solidFill>
                <a:latin typeface="Porto Sans Light"/>
                <a:cs typeface="Porto Sans Light"/>
              </a:rPr>
              <a:t>DO PORTO</a:t>
            </a:r>
            <a:br>
              <a:rPr lang="en-US" sz="1500" dirty="0">
                <a:solidFill>
                  <a:schemeClr val="bg1"/>
                </a:solidFill>
                <a:latin typeface="Porto Sans Light"/>
                <a:cs typeface="Porto Sans Light"/>
              </a:rPr>
            </a:br>
            <a:r>
              <a:rPr lang="en-US" sz="1500" dirty="0">
                <a:solidFill>
                  <a:srgbClr val="02A651"/>
                </a:solidFill>
                <a:latin typeface="Porto Sans"/>
                <a:cs typeface="Porto Sans"/>
              </a:rPr>
              <a:t>ESCOLA</a:t>
            </a:r>
          </a:p>
          <a:p>
            <a:r>
              <a:rPr lang="en-US" sz="1500" dirty="0">
                <a:solidFill>
                  <a:srgbClr val="02A651"/>
                </a:solidFill>
                <a:latin typeface="Porto Sans"/>
                <a:cs typeface="Porto Sans"/>
              </a:rPr>
              <a:t>SUPERIOR</a:t>
            </a:r>
          </a:p>
          <a:p>
            <a:r>
              <a:rPr lang="en-US" sz="1500" dirty="0">
                <a:solidFill>
                  <a:srgbClr val="02A651"/>
                </a:solidFill>
                <a:latin typeface="Porto Sans"/>
                <a:cs typeface="Porto Sans"/>
              </a:rPr>
              <a:t>DE HOTELARIA</a:t>
            </a:r>
          </a:p>
          <a:p>
            <a:r>
              <a:rPr lang="en-US" sz="1500" dirty="0">
                <a:solidFill>
                  <a:srgbClr val="02A651"/>
                </a:solidFill>
                <a:latin typeface="Porto Sans"/>
                <a:cs typeface="Porto Sans"/>
              </a:rPr>
              <a:t>E TURISMO</a:t>
            </a:r>
          </a:p>
        </p:txBody>
      </p:sp>
    </p:spTree>
    <p:extLst>
      <p:ext uri="{BB962C8B-B14F-4D97-AF65-F5344CB8AC3E}">
        <p14:creationId xmlns:p14="http://schemas.microsoft.com/office/powerpoint/2010/main" val="3840964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4528" y="86907"/>
            <a:ext cx="3261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Porto Sans Light"/>
                <a:cs typeface="Porto Sans Light"/>
              </a:rPr>
              <a:t>POLITÉCNICO DO PORTO</a:t>
            </a:r>
            <a:br>
              <a:rPr lang="en-US" sz="1000" dirty="0">
                <a:solidFill>
                  <a:schemeClr val="bg1"/>
                </a:solidFill>
                <a:latin typeface="Porto Sans Light"/>
                <a:cs typeface="Porto Sans Light"/>
              </a:rPr>
            </a:br>
            <a:r>
              <a:rPr lang="en-US" sz="1000" dirty="0">
                <a:solidFill>
                  <a:srgbClr val="02A651"/>
                </a:solidFill>
                <a:latin typeface="Porto Sans"/>
                <a:cs typeface="Porto Sans"/>
              </a:rPr>
              <a:t>ESCOLA SUPERIOR DE HOTELARIA E TURISMO</a:t>
            </a:r>
          </a:p>
        </p:txBody>
      </p:sp>
    </p:spTree>
    <p:extLst>
      <p:ext uri="{BB962C8B-B14F-4D97-AF65-F5344CB8AC3E}">
        <p14:creationId xmlns:p14="http://schemas.microsoft.com/office/powerpoint/2010/main" val="1984969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20</Words>
  <Application>Microsoft Macintosh PowerPoint</Application>
  <PresentationFormat>On-screen Show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Porto Sans</vt:lpstr>
      <vt:lpstr>Porto Sans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GCI</dc:creator>
  <cp:lastModifiedBy>MAD Gamejam da ESMAD</cp:lastModifiedBy>
  <cp:revision>8</cp:revision>
  <dcterms:created xsi:type="dcterms:W3CDTF">2016-03-02T12:27:01Z</dcterms:created>
  <dcterms:modified xsi:type="dcterms:W3CDTF">2025-10-22T15:12:14Z</dcterms:modified>
</cp:coreProperties>
</file>