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3827"/>
    <a:srgbClr val="1A17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90" d="100"/>
          <a:sy n="190" d="100"/>
        </p:scale>
        <p:origin x="-45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6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00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7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4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82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4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1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80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6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7692C-3577-F745-8DF3-D399A394EE18}" type="datetimeFigureOut">
              <a:rPr lang="en-US" smtClean="0"/>
              <a:t>04/03/16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0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6684" y="0"/>
            <a:ext cx="9144000" cy="6858000"/>
          </a:xfrm>
          <a:prstGeom prst="rect">
            <a:avLst/>
          </a:prstGeom>
          <a:solidFill>
            <a:srgbClr val="1A17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PPorto—branco—opaco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78" y="1141747"/>
            <a:ext cx="5364800" cy="11783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3790" y="4055772"/>
            <a:ext cx="187157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chemeClr val="bg1"/>
                </a:solidFill>
                <a:latin typeface="Porto Sans Light"/>
                <a:cs typeface="Porto Sans Light"/>
              </a:rPr>
              <a:t>POLITÉCNICO</a:t>
            </a:r>
          </a:p>
          <a:p>
            <a:r>
              <a:rPr lang="en-US" sz="1500" dirty="0" smtClean="0">
                <a:solidFill>
                  <a:schemeClr val="bg1"/>
                </a:solidFill>
                <a:latin typeface="Porto Sans Light"/>
                <a:cs typeface="Porto Sans Light"/>
              </a:rPr>
              <a:t>DO PORTO</a:t>
            </a:r>
            <a:br>
              <a:rPr lang="en-US" sz="1500" dirty="0" smtClean="0">
                <a:solidFill>
                  <a:schemeClr val="bg1"/>
                </a:solidFill>
                <a:latin typeface="Porto Sans Light"/>
                <a:cs typeface="Porto Sans Light"/>
              </a:rPr>
            </a:br>
            <a:r>
              <a:rPr lang="en-US" sz="1500" dirty="0" smtClean="0">
                <a:solidFill>
                  <a:srgbClr val="D13827"/>
                </a:solidFill>
                <a:latin typeface="Porto Sans"/>
                <a:cs typeface="Porto Sans"/>
              </a:rPr>
              <a:t>ESCOLA</a:t>
            </a:r>
          </a:p>
          <a:p>
            <a:r>
              <a:rPr lang="en-US" sz="1500" dirty="0" smtClean="0">
                <a:solidFill>
                  <a:srgbClr val="D13827"/>
                </a:solidFill>
                <a:latin typeface="Porto Sans"/>
                <a:cs typeface="Porto Sans"/>
              </a:rPr>
              <a:t>SUPERIOR</a:t>
            </a:r>
          </a:p>
          <a:p>
            <a:r>
              <a:rPr lang="en-US" sz="1500" dirty="0" smtClean="0">
                <a:solidFill>
                  <a:srgbClr val="D13827"/>
                </a:solidFill>
                <a:latin typeface="Porto Sans"/>
                <a:cs typeface="Porto Sans"/>
              </a:rPr>
              <a:t>DE EDUCAÇ</a:t>
            </a:r>
            <a:r>
              <a:rPr lang="en-US" sz="1500" dirty="0" smtClean="0">
                <a:solidFill>
                  <a:srgbClr val="D13827"/>
                </a:solidFill>
                <a:latin typeface="Porto Sans"/>
                <a:cs typeface="Porto Sans"/>
              </a:rPr>
              <a:t>ÃO</a:t>
            </a:r>
            <a:endParaRPr lang="en-US" sz="1500" dirty="0" smtClean="0">
              <a:solidFill>
                <a:srgbClr val="D13827"/>
              </a:solidFill>
              <a:latin typeface="Porto Sans"/>
              <a:cs typeface="Porto Sans"/>
            </a:endParaRPr>
          </a:p>
        </p:txBody>
      </p:sp>
    </p:spTree>
    <p:extLst>
      <p:ext uri="{BB962C8B-B14F-4D97-AF65-F5344CB8AC3E}">
        <p14:creationId xmlns:p14="http://schemas.microsoft.com/office/powerpoint/2010/main" val="3840964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6684" y="0"/>
            <a:ext cx="9150684" cy="548105"/>
          </a:xfrm>
          <a:prstGeom prst="rect">
            <a:avLst/>
          </a:prstGeom>
          <a:solidFill>
            <a:srgbClr val="1A17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548105"/>
            <a:ext cx="9144000" cy="63098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Picture 4" descr="PPorto—branco—opaco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895" y="147933"/>
            <a:ext cx="1213313" cy="26648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4528" y="86907"/>
            <a:ext cx="32618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Porto Sans Light"/>
                <a:cs typeface="Porto Sans Light"/>
              </a:rPr>
              <a:t>POLITÉCNICO DO PORTO</a:t>
            </a:r>
            <a:r>
              <a:rPr lang="en-US" sz="1000" smtClean="0">
                <a:solidFill>
                  <a:schemeClr val="bg1"/>
                </a:solidFill>
                <a:latin typeface="Porto Sans Light"/>
                <a:cs typeface="Porto Sans Light"/>
              </a:rPr>
              <a:t/>
            </a:r>
            <a:br>
              <a:rPr lang="en-US" sz="1000" smtClean="0">
                <a:solidFill>
                  <a:schemeClr val="bg1"/>
                </a:solidFill>
                <a:latin typeface="Porto Sans Light"/>
                <a:cs typeface="Porto Sans Light"/>
              </a:rPr>
            </a:br>
            <a:r>
              <a:rPr lang="en-US" sz="1000" smtClean="0">
                <a:solidFill>
                  <a:srgbClr val="D13827"/>
                </a:solidFill>
                <a:latin typeface="Porto Sans"/>
                <a:cs typeface="Porto Sans"/>
              </a:rPr>
              <a:t>ESCOLA SUPERIOR DE EDUCAÇ</a:t>
            </a:r>
            <a:r>
              <a:rPr lang="en-US" sz="1000" smtClean="0">
                <a:solidFill>
                  <a:srgbClr val="D13827"/>
                </a:solidFill>
                <a:latin typeface="Porto Sans"/>
                <a:cs typeface="Porto Sans"/>
              </a:rPr>
              <a:t>ÃO</a:t>
            </a:r>
            <a:endParaRPr lang="en-US" sz="1000" dirty="0">
              <a:solidFill>
                <a:srgbClr val="D13827"/>
              </a:solidFill>
              <a:latin typeface="Porto Sans"/>
              <a:cs typeface="Porto Sans"/>
            </a:endParaRPr>
          </a:p>
        </p:txBody>
      </p:sp>
    </p:spTree>
    <p:extLst>
      <p:ext uri="{BB962C8B-B14F-4D97-AF65-F5344CB8AC3E}">
        <p14:creationId xmlns:p14="http://schemas.microsoft.com/office/powerpoint/2010/main" val="1984969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</Words>
  <Application>Microsoft Macintosh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GCI</dc:creator>
  <cp:lastModifiedBy>GCI</cp:lastModifiedBy>
  <cp:revision>6</cp:revision>
  <dcterms:created xsi:type="dcterms:W3CDTF">2016-03-02T12:27:01Z</dcterms:created>
  <dcterms:modified xsi:type="dcterms:W3CDTF">2016-03-04T13:09:27Z</dcterms:modified>
</cp:coreProperties>
</file>